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0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1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696" autoAdjust="0"/>
  </p:normalViewPr>
  <p:slideViewPr>
    <p:cSldViewPr>
      <p:cViewPr>
        <p:scale>
          <a:sx n="100" d="100"/>
          <a:sy n="100" d="100"/>
        </p:scale>
        <p:origin x="-1944" y="-408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2EB51-A94D-41A1-82F6-A2E1C66D5A03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FF377-47CC-4102-9B57-47B99083FAB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6B96-971E-4944-A380-2C18C42DCA40}" type="datetime1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F09E-D7B3-4AE8-A0B8-37E93EB1231C}" type="datetime1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2146-AE56-41FA-9E35-48658F3148E1}" type="datetime1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34B88-F0F7-4D2D-8472-B117E8E8C33C}" type="datetime1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AE16D-336C-4C7E-A1AD-793377BBBEF1}" type="datetime1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CB762-EBAC-4A5B-B632-0E8AC78E0B3E}" type="datetime1">
              <a:rPr lang="ru-RU" smtClean="0"/>
              <a:t>27.08.2020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51A74-9730-4C11-B92B-ED34A6B0DFD7}" type="datetime1">
              <a:rPr lang="ru-RU" smtClean="0"/>
              <a:t>27.08.2020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CC74-CE53-4A0C-8C47-6C969AE939B4}" type="datetime1">
              <a:rPr lang="ru-RU" smtClean="0"/>
              <a:t>27.08.2020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D8E9C-36F6-4BE3-83AB-D4B7EFFDA695}" type="datetime1">
              <a:rPr lang="ru-RU" smtClean="0"/>
              <a:t>27.08.2020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C0563-6036-41BE-AA0B-CDEF8DDB3536}" type="datetime1">
              <a:rPr lang="ru-RU" smtClean="0"/>
              <a:t>27.08.2020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18D8-DE86-405D-9EBA-5D81397C7FB0}" type="datetime1">
              <a:rPr lang="ru-RU" smtClean="0"/>
              <a:t>27.08.2020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AB570-F70E-4DE5-9981-3667CCA9065B}" type="datetime1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7j\Desktop\&#1053;&#1086;&#1074;&#1072;&#1103;%20&#1087;&#1072;&#1087;&#1082;&#1072;\pravila-dorozhnogo-dvizheniya-pluh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ravila-dorozhnogo-dvizheniya-pluh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>
            <a:lum bright="-63000" contrast="-93000"/>
          </a:blip>
          <a:stretch>
            <a:fillRect/>
          </a:stretch>
        </p:blipFill>
        <p:spPr>
          <a:xfrm>
            <a:off x="8572528" y="5143512"/>
            <a:ext cx="295276" cy="29527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42910" y="1928802"/>
            <a:ext cx="6315092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«Правила дорожного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движения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571736" y="4714884"/>
            <a:ext cx="3071834" cy="75724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ndalus" pitchFamily="18" charset="-78"/>
              </a:rPr>
              <a:t>средняя группа «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ndalus" pitchFamily="18" charset="-78"/>
              </a:rPr>
              <a:t>Журавушка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ndalus" pitchFamily="18" charset="-78"/>
              </a:rPr>
              <a:t>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ndalus" pitchFamily="18" charset="-78"/>
            </a:endParaRPr>
          </a:p>
        </p:txBody>
      </p:sp>
    </p:spTree>
  </p:cSld>
  <p:clrMapOvr>
    <a:masterClrMapping/>
  </p:clrMapOvr>
  <p:transition advTm="2683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j\Desktop\Новая папка\пдд\IMG_20200827_125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0"/>
            <a:ext cx="895353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335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mbdouds7.ru/wp-content/uploads/2020/02/Picture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233135"/>
            <a:ext cx="8804532" cy="6482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339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8"/>
            <a:ext cx="8229600" cy="1143000"/>
          </a:xfrm>
        </p:spPr>
        <p:txBody>
          <a:bodyPr/>
          <a:lstStyle/>
          <a:p>
            <a:r>
              <a:rPr lang="ru-RU" dirty="0" smtClean="0"/>
              <a:t>Задание 1</a:t>
            </a:r>
            <a:endParaRPr lang="ru-RU" dirty="0"/>
          </a:p>
        </p:txBody>
      </p:sp>
      <p:pic>
        <p:nvPicPr>
          <p:cNvPr id="1026" name="Picture 2" descr="C:\Users\7j\Desktop\Новая папка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</p:spPr>
      </p:pic>
      <p:pic>
        <p:nvPicPr>
          <p:cNvPr id="1027" name="Picture 3" descr="C:\Users\7j\Desktop\Новая папка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pic>
        <p:nvPicPr>
          <p:cNvPr id="5" name="~PP1111.WAV">
            <a:hlinkClick r:id="" action="ppaction://media"/>
          </p:cNvPr>
          <p:cNvPicPr>
            <a:picLocks noRot="1" noChangeAspect="1"/>
          </p:cNvPicPr>
          <p:nvPr>
            <a:wavAudioFile r:embed="rId1" name="~PP1111.WAV"/>
          </p:nvPr>
        </p:nvPicPr>
        <p:blipFill>
          <a:blip r:embed="rId5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9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7j\Desktop\Новая папка\пдд\IMG_20200827_1252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0"/>
            <a:ext cx="5786446" cy="6858000"/>
          </a:xfrm>
          <a:prstGeom prst="rect">
            <a:avLst/>
          </a:prstGeom>
          <a:noFill/>
        </p:spPr>
      </p:pic>
      <p:pic>
        <p:nvPicPr>
          <p:cNvPr id="5" name="~PP1766.WAV">
            <a:hlinkClick r:id="" action="ppaction://media"/>
          </p:cNvPr>
          <p:cNvPicPr>
            <a:picLocks noRot="1" noChangeAspect="1"/>
          </p:cNvPicPr>
          <p:nvPr>
            <a:wavAudioFile r:embed="rId1" name="~PP1766.WAV"/>
          </p:nvPr>
        </p:nvPicPr>
        <p:blipFill>
          <a:blip r:embed="rId5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1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7j\Desktop\Новая папка\пдд\IMG_20200827_130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0686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~PP2577.WAV">
            <a:hlinkClick r:id="" action="ppaction://media"/>
          </p:cNvPr>
          <p:cNvPicPr>
            <a:picLocks noRot="1" noChangeAspect="1"/>
          </p:cNvPicPr>
          <p:nvPr>
            <a:wavAudioFile r:embed="rId1" name="~PP2577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2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7j\Desktop\Новая папка\hello_html_7393f940_5ac37221b03a8 - коп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214290"/>
            <a:ext cx="3071834" cy="635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7j\Desktop\Новая папка\пдд\IMG_20200827_125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4500562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368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7j\Desktop\Новая папка\hello_html_7393f940_5ac37221b03a8 - копия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285728"/>
            <a:ext cx="3214678" cy="635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7j\Desktop\Новая папка\пдд\IMG_20200827_125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3786182" cy="635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635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7j\Desktop\Новая папка\пдд\IMG_20200827_125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1"/>
            <a:ext cx="3929090" cy="635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7j\Desktop\Новая папка\hello_html_7393f940_5ac37221b03a8 - копия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285728"/>
            <a:ext cx="3140078" cy="6281744"/>
          </a:xfrm>
          <a:prstGeom prst="rect">
            <a:avLst/>
          </a:prstGeom>
          <a:noFill/>
        </p:spPr>
      </p:pic>
    </p:spTree>
  </p:cSld>
  <p:clrMapOvr>
    <a:masterClrMapping/>
  </p:clrMapOvr>
  <p:transition advTm="3775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7j\Desktop\Новая папка\пдд\IMG_20200827_130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59374"/>
          </a:xfrm>
          <a:prstGeom prst="rect">
            <a:avLst/>
          </a:prstGeom>
          <a:noFill/>
        </p:spPr>
      </p:pic>
    </p:spTree>
  </p:cSld>
  <p:clrMapOvr>
    <a:masterClrMapping/>
  </p:clrMapOvr>
  <p:transition advTm="3401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7j\Desktop\Новая папка\пдд\IMG_20200827_130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88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12</Words>
  <Application>Microsoft Office PowerPoint</Application>
  <PresentationFormat>Экран (4:3)</PresentationFormat>
  <Paragraphs>3</Paragraphs>
  <Slides>11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Задание 1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7j</cp:lastModifiedBy>
  <cp:revision>12</cp:revision>
  <dcterms:created xsi:type="dcterms:W3CDTF">2014-08-03T10:36:29Z</dcterms:created>
  <dcterms:modified xsi:type="dcterms:W3CDTF">2020-08-27T19:10:30Z</dcterms:modified>
</cp:coreProperties>
</file>